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10600030101010101" charset="0"/>
      <p:regular r:id="rId30"/>
      <p:bold r:id="rId31"/>
      <p:italic r:id="rId32"/>
      <p:boldItalic r:id="rId33"/>
    </p:embeddedFont>
    <p:embeddedFont>
      <p:font typeface="Barlow Light" panose="02010600030101010101" charset="0"/>
      <p:regular r:id="rId34"/>
      <p:bold r:id="rId35"/>
      <p:italic r:id="rId36"/>
      <p:boldItalic r:id="rId37"/>
    </p:embeddedFont>
    <p:embeddedFont>
      <p:font typeface="Barlow SemiBold" panose="02010600030101010101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10600030101010101" charset="0"/>
      <p:regular r:id="rId50"/>
      <p:bold r:id="rId51"/>
      <p:italic r:id="rId52"/>
      <p:boldItalic r:id="rId53"/>
    </p:embeddedFont>
    <p:embeddedFont>
      <p:font typeface="Raleway" panose="02010600030101010101" charset="0"/>
      <p:regular r:id="rId54"/>
      <p:bold r:id="rId55"/>
      <p:italic r:id="rId56"/>
      <p:boldItalic r:id="rId57"/>
    </p:embeddedFont>
    <p:embeddedFont>
      <p:font typeface="Raleway Thin" panose="02010600030101010101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151" d="100"/>
          <a:sy n="151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89" y="1933153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711875" y="1291771"/>
            <a:ext cx="5957439" cy="3674804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</a:t>
            </a:r>
            <a:r>
              <a:rPr lang="en-CA" sz="2000" dirty="0"/>
              <a:t>e</a:t>
            </a:r>
            <a:r>
              <a:rPr lang="en" sz="2000" dirty="0"/>
              <a:t>lational 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06" y="1545921"/>
            <a:ext cx="2232946" cy="2640900"/>
          </a:xfrm>
        </p:spPr>
        <p:txBody>
          <a:bodyPr/>
          <a:lstStyle/>
          <a:p>
            <a:r>
              <a:rPr lang="en-CA" sz="1600" dirty="0"/>
              <a:t>Related by: </a:t>
            </a:r>
          </a:p>
          <a:p>
            <a:pPr lvl="1"/>
            <a:r>
              <a:rPr lang="en-CA" sz="1600" dirty="0"/>
              <a:t>Country</a:t>
            </a:r>
          </a:p>
          <a:p>
            <a:pPr lvl="1"/>
            <a:r>
              <a:rPr lang="en-CA" sz="1600" dirty="0"/>
              <a:t>Job type </a:t>
            </a:r>
          </a:p>
          <a:p>
            <a:pPr lvl="1"/>
            <a:r>
              <a:rPr lang="en-CA" sz="1600" dirty="0"/>
              <a:t>Location </a:t>
            </a:r>
            <a:br>
              <a:rPr lang="en-CA" sz="1600" dirty="0"/>
            </a:br>
            <a:r>
              <a:rPr lang="en-CA" sz="1600" dirty="0"/>
              <a:t>(City, State) 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90146" y="1047656"/>
            <a:ext cx="5921829" cy="3823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9" name="Google Shape;2020;p33">
            <a:extLst>
              <a:ext uri="{FF2B5EF4-FFF2-40B4-BE49-F238E27FC236}">
                <a16:creationId xmlns:a16="http://schemas.microsoft.com/office/drawing/2014/main" id="{D3D64C54-7F90-4380-AF4C-113FF61E1943}"/>
              </a:ext>
            </a:extLst>
          </p:cNvPr>
          <p:cNvGrpSpPr/>
          <p:nvPr/>
        </p:nvGrpSpPr>
        <p:grpSpPr>
          <a:xfrm>
            <a:off x="1407446" y="647278"/>
            <a:ext cx="8109416" cy="3848943"/>
            <a:chOff x="1177450" y="241631"/>
            <a:chExt cx="6173152" cy="3616776"/>
          </a:xfrm>
        </p:grpSpPr>
        <p:sp>
          <p:nvSpPr>
            <p:cNvPr id="10" name="Google Shape;2021;p33">
              <a:extLst>
                <a:ext uri="{FF2B5EF4-FFF2-40B4-BE49-F238E27FC236}">
                  <a16:creationId xmlns:a16="http://schemas.microsoft.com/office/drawing/2014/main" id="{CFF7ED41-45D9-4499-8E1C-83BDC454DE3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022;p33">
              <a:extLst>
                <a:ext uri="{FF2B5EF4-FFF2-40B4-BE49-F238E27FC236}">
                  <a16:creationId xmlns:a16="http://schemas.microsoft.com/office/drawing/2014/main" id="{0EFF325E-FBF2-4B65-8FD6-3AD25F8DD2D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3;p33">
              <a:extLst>
                <a:ext uri="{FF2B5EF4-FFF2-40B4-BE49-F238E27FC236}">
                  <a16:creationId xmlns:a16="http://schemas.microsoft.com/office/drawing/2014/main" id="{02A21D05-4096-470E-A575-068EABC933F8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24;p33">
              <a:extLst>
                <a:ext uri="{FF2B5EF4-FFF2-40B4-BE49-F238E27FC236}">
                  <a16:creationId xmlns:a16="http://schemas.microsoft.com/office/drawing/2014/main" id="{5417F13B-3E36-41F7-A97C-ADB31016094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D01F08-86AD-46B5-92EE-FBB7F0C4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16" y="855353"/>
            <a:ext cx="6356412" cy="32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036163" y="1241117"/>
            <a:ext cx="5562280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505027" y="1556233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405093" y="294578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2732C86-A72A-4A12-A1C3-1616F8E7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21" y="1364284"/>
            <a:ext cx="4418704" cy="22595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types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job postings at 1000, per job type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Domain extension (e.g. indeed.ca)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pPr marL="571500" lvl="1" indent="0">
              <a:buNone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4676407" y="2884715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Random Time delays 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Different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Multiple proxies (http)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VPN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FF3D-C637-4E8A-B391-FF06EF62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684" y="3831064"/>
            <a:ext cx="2062288" cy="108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1392</Words>
  <Application>Microsoft Office PowerPoint</Application>
  <PresentationFormat>全屏显示(16:9)</PresentationFormat>
  <Paragraphs>212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Montserrat</vt:lpstr>
      <vt:lpstr>Barlow SemiBold</vt:lpstr>
      <vt:lpstr>Raleway Thin</vt:lpstr>
      <vt:lpstr>Courier New</vt:lpstr>
      <vt:lpstr>Calibri</vt:lpstr>
      <vt:lpstr>Barlow</vt:lpstr>
      <vt:lpstr>Wingdings</vt:lpstr>
      <vt:lpstr>Arial</vt:lpstr>
      <vt:lpstr>Barlow Light</vt:lpstr>
      <vt:lpstr>Georgia</vt:lpstr>
      <vt:lpstr>Raleway</vt:lpstr>
      <vt:lpstr>Gaoler template</vt:lpstr>
      <vt:lpstr>think-cell Slide</vt:lpstr>
      <vt:lpstr>Data Science  Jobs Market</vt:lpstr>
      <vt:lpstr>Agenda</vt:lpstr>
      <vt:lpstr>Project motivation</vt:lpstr>
      <vt:lpstr>PowerPoint 演示文稿</vt:lpstr>
      <vt:lpstr>Objectives</vt:lpstr>
      <vt:lpstr>ETL Process</vt:lpstr>
      <vt:lpstr>Assumptions</vt:lpstr>
      <vt:lpstr>Extraction</vt:lpstr>
      <vt:lpstr>Transformation</vt:lpstr>
      <vt:lpstr>Load</vt:lpstr>
      <vt:lpstr>Relational Database</vt:lpstr>
      <vt:lpstr>Dashboard Creation Process</vt:lpstr>
      <vt:lpstr>Screenshot of the dashboard</vt:lpstr>
      <vt:lpstr>Apps Structure</vt:lpstr>
      <vt:lpstr>Dashboard Design</vt:lpstr>
      <vt:lpstr>Results</vt:lpstr>
      <vt:lpstr>PowerPoint 演示文稿</vt:lpstr>
      <vt:lpstr>Summary of Insights</vt:lpstr>
      <vt:lpstr>9,871</vt:lpstr>
      <vt:lpstr>Summary</vt:lpstr>
      <vt:lpstr>PowerPoint 演示文稿</vt:lpstr>
      <vt:lpstr>PowerPoint 演示文稿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Kelvin Tang</cp:lastModifiedBy>
  <cp:revision>21</cp:revision>
  <dcterms:modified xsi:type="dcterms:W3CDTF">2021-02-18T23:30:53Z</dcterms:modified>
</cp:coreProperties>
</file>